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9A644-509C-492A-AAC9-1ABBAFE75A0D}" type="datetimeFigureOut">
              <a:rPr lang="en-US" smtClean="0"/>
              <a:t>10/2/2011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7E8A7-4CED-4577-A35C-BC96F0B25A6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45CD-6058-40E8-A8F4-2A582AB89B2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C45C-FF99-4341-B930-1E9AAF35630A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BC303-EA2D-4D9A-B68A-A68C09F0E721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C66F-CEA8-4D6F-906F-40DA682BDFA3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9C161-9E9E-4EA0-8F0B-EEC82BA27DD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BBA57-8FB3-4F00-8E21-05F207AFE868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A169-C6B8-4F0D-ACAD-C97996EED4D9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5ED6-F46A-44C2-BA4C-C2C9D30BCE86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9C653-83E9-4548-B64A-7364CD7FB8EC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DBD3-D872-4BFC-9A8F-6A6714DA3AF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A7EA221-D0C6-4797-A536-9DE11A4B550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33A9549-199A-4879-B983-864CE72B5300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wiggins, rospenda chapter seven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Thinking Like An Assessor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Seven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AF0C2-AA4F-490D-A74F-A9B7C840C956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wiggins, rospenda chapter seven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Assessment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How do we prove they achieved the results?</a:t>
            </a:r>
          </a:p>
          <a:p>
            <a:endParaRPr lang="en-US" dirty="0" smtClean="0"/>
          </a:p>
          <a:p>
            <a:r>
              <a:rPr lang="en-US" dirty="0" smtClean="0"/>
              <a:t>What evidence proves our proof?</a:t>
            </a:r>
          </a:p>
          <a:p>
            <a:endParaRPr lang="en-US" dirty="0" smtClean="0"/>
          </a:p>
          <a:p>
            <a:r>
              <a:rPr lang="en-US" dirty="0" smtClean="0"/>
              <a:t>How does the evidence change/guide the instruction?</a:t>
            </a:r>
          </a:p>
          <a:p>
            <a:endParaRPr lang="en-US" dirty="0" smtClean="0"/>
          </a:p>
          <a:p>
            <a:r>
              <a:rPr lang="en-US" dirty="0" smtClean="0"/>
              <a:t>How do we know the extent of their understanding?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C66F-CEA8-4D6F-906F-40DA682BDFA3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good Assessment Does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Provides </a:t>
            </a:r>
            <a:r>
              <a:rPr lang="en-US" dirty="0" smtClean="0"/>
              <a:t>the means to gather evidence </a:t>
            </a:r>
            <a:endParaRPr lang="en-US" dirty="0" smtClean="0"/>
          </a:p>
          <a:p>
            <a:pPr lvl="1"/>
            <a:r>
              <a:rPr lang="en-US" dirty="0" smtClean="0"/>
              <a:t>Shows  </a:t>
            </a:r>
            <a:r>
              <a:rPr lang="en-US" dirty="0" smtClean="0"/>
              <a:t>what students know </a:t>
            </a:r>
            <a:endParaRPr lang="en-US" dirty="0" smtClean="0"/>
          </a:p>
          <a:p>
            <a:pPr lvl="1"/>
            <a:r>
              <a:rPr lang="en-US" dirty="0" smtClean="0"/>
              <a:t>Shows what students can do</a:t>
            </a:r>
          </a:p>
          <a:p>
            <a:r>
              <a:rPr lang="en-US" dirty="0" smtClean="0"/>
              <a:t>Identifies strengths </a:t>
            </a:r>
            <a:r>
              <a:rPr lang="en-US" dirty="0" smtClean="0"/>
              <a:t>and weaknesses </a:t>
            </a:r>
          </a:p>
          <a:p>
            <a:r>
              <a:rPr lang="en-US" dirty="0" smtClean="0"/>
              <a:t>Monitors learning </a:t>
            </a:r>
            <a:r>
              <a:rPr lang="en-US" dirty="0" smtClean="0"/>
              <a:t>and progress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C66F-CEA8-4D6F-906F-40DA682BDFA3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Assessment….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Holds </a:t>
            </a:r>
            <a:r>
              <a:rPr lang="en-US" dirty="0" smtClean="0"/>
              <a:t>teaching and learning together </a:t>
            </a:r>
          </a:p>
          <a:p>
            <a:endParaRPr lang="en-US" dirty="0" smtClean="0"/>
          </a:p>
          <a:p>
            <a:r>
              <a:rPr lang="en-US" dirty="0" smtClean="0"/>
              <a:t>Allows educators to monitor teaching effectiveness </a:t>
            </a:r>
            <a:endParaRPr lang="en-US" dirty="0" smtClean="0"/>
          </a:p>
          <a:p>
            <a:r>
              <a:rPr lang="en-US" dirty="0" smtClean="0"/>
              <a:t>Allows monitoring of </a:t>
            </a:r>
            <a:r>
              <a:rPr lang="en-US" dirty="0" smtClean="0"/>
              <a:t>student learning </a:t>
            </a:r>
            <a:endParaRPr lang="en-US" dirty="0" smtClean="0"/>
          </a:p>
          <a:p>
            <a:r>
              <a:rPr lang="en-US" dirty="0" smtClean="0"/>
              <a:t>	Motivate </a:t>
            </a:r>
            <a:r>
              <a:rPr lang="en-US" dirty="0" smtClean="0"/>
              <a:t>and shape learning and instruction </a:t>
            </a:r>
          </a:p>
          <a:p>
            <a:r>
              <a:rPr lang="en-US" dirty="0" smtClean="0"/>
              <a:t> Helps </a:t>
            </a:r>
            <a:r>
              <a:rPr lang="en-US" dirty="0" smtClean="0"/>
              <a:t>teachers </a:t>
            </a:r>
            <a:r>
              <a:rPr lang="en-US" dirty="0" smtClean="0"/>
              <a:t>gauge </a:t>
            </a:r>
            <a:r>
              <a:rPr lang="en-US" dirty="0" smtClean="0"/>
              <a:t>mastery of required skills </a:t>
            </a:r>
          </a:p>
          <a:p>
            <a:r>
              <a:rPr lang="en-US" dirty="0" smtClean="0"/>
              <a:t> Help </a:t>
            </a:r>
            <a:r>
              <a:rPr lang="en-US" dirty="0" smtClean="0"/>
              <a:t>teachers determine whether students are prepared for </a:t>
            </a:r>
            <a:r>
              <a:rPr lang="en-US" dirty="0" smtClean="0"/>
              <a:t> </a:t>
            </a:r>
            <a:r>
              <a:rPr lang="en-US" dirty="0" smtClean="0"/>
              <a:t>high-stakes </a:t>
            </a:r>
            <a:r>
              <a:rPr lang="en-US" dirty="0" smtClean="0"/>
              <a:t>tests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C66F-CEA8-4D6F-906F-40DA682BDFA3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C66F-CEA8-4D6F-906F-40DA682BDFA3}" type="datetime1">
              <a:rPr lang="en-US" smtClean="0"/>
              <a:t>10/2/2011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wiggins, rospenda chapter seven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05000" y="10668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Thanks You Dr. Watry for Great Notes on Assessment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05000" y="22860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Look at the Wiki for specific ways to design assessments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</TotalTime>
  <Words>144</Words>
  <Application>Microsoft Office PowerPoint</Application>
  <PresentationFormat>On-screen Show (4:3)</PresentationFormat>
  <Paragraphs>41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Technic</vt:lpstr>
      <vt:lpstr>Thinking Like An Assessor</vt:lpstr>
      <vt:lpstr>Big Assessment Questions</vt:lpstr>
      <vt:lpstr>What good Assessment Does</vt:lpstr>
      <vt:lpstr>Good Assessment….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Thinking Like An Assessor</dc:title>
  <dc:creator>mrospenda</dc:creator>
  <cp:lastModifiedBy>michael rospenda</cp:lastModifiedBy>
  <cp:revision>2</cp:revision>
  <dcterms:created xsi:type="dcterms:W3CDTF">2006-08-16T00:00:00Z</dcterms:created>
  <dcterms:modified xsi:type="dcterms:W3CDTF">2011-10-02T20:40:42Z</dcterms:modified>
</cp:coreProperties>
</file>